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"/>
  </p:notesMasterIdLst>
  <p:sldIdLst>
    <p:sldId id="256" r:id="rId2"/>
    <p:sldId id="257" r:id="rId3"/>
  </p:sldIdLst>
  <p:sldSz cx="12192000" cy="1625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C25BB2-08B2-420D-8150-F0DA4C74ADCD}" v="8" dt="2026-09-13T15:33:30.7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34" d="100"/>
          <a:sy n="34" d="100"/>
        </p:scale>
        <p:origin x="2578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oymerac, Paul J CIV USARMY MEDICAL COE (USA)" userId="c11d7824-65ee-4167-b164-2fde0d82d6dd" providerId="ADAL" clId="{36DE15B4-4F38-4A9E-A87D-576CC6396300}"/>
    <pc:docChg chg="undo custSel modSld">
      <pc:chgData name="Goymerac, Paul J CIV USARMY MEDICAL COE (USA)" userId="c11d7824-65ee-4167-b164-2fde0d82d6dd" providerId="ADAL" clId="{36DE15B4-4F38-4A9E-A87D-576CC6396300}" dt="2026-09-13T15:43:05.399" v="384" actId="14100"/>
      <pc:docMkLst>
        <pc:docMk/>
      </pc:docMkLst>
      <pc:sldChg chg="addSp delSp modSp mod">
        <pc:chgData name="Goymerac, Paul J CIV USARMY MEDICAL COE (USA)" userId="c11d7824-65ee-4167-b164-2fde0d82d6dd" providerId="ADAL" clId="{36DE15B4-4F38-4A9E-A87D-576CC6396300}" dt="2026-09-13T15:43:05.399" v="384" actId="14100"/>
        <pc:sldMkLst>
          <pc:docMk/>
          <pc:sldMk cId="3725976502" sldId="256"/>
        </pc:sldMkLst>
        <pc:spChg chg="mod">
          <ac:chgData name="Goymerac, Paul J CIV USARMY MEDICAL COE (USA)" userId="c11d7824-65ee-4167-b164-2fde0d82d6dd" providerId="ADAL" clId="{36DE15B4-4F38-4A9E-A87D-576CC6396300}" dt="2026-09-13T15:41:34.667" v="380" actId="208"/>
          <ac:spMkLst>
            <pc:docMk/>
            <pc:sldMk cId="3725976502" sldId="256"/>
            <ac:spMk id="6" creationId="{34DC2F8B-BF06-1FEC-A10A-2CF971CC5BC2}"/>
          </ac:spMkLst>
        </pc:spChg>
        <pc:spChg chg="mod">
          <ac:chgData name="Goymerac, Paul J CIV USARMY MEDICAL COE (USA)" userId="c11d7824-65ee-4167-b164-2fde0d82d6dd" providerId="ADAL" clId="{36DE15B4-4F38-4A9E-A87D-576CC6396300}" dt="2026-09-13T15:26:57.047" v="78" actId="207"/>
          <ac:spMkLst>
            <pc:docMk/>
            <pc:sldMk cId="3725976502" sldId="256"/>
            <ac:spMk id="12" creationId="{C5455292-C377-C3FF-18EF-8BE766600B48}"/>
          </ac:spMkLst>
        </pc:spChg>
        <pc:spChg chg="mod">
          <ac:chgData name="Goymerac, Paul J CIV USARMY MEDICAL COE (USA)" userId="c11d7824-65ee-4167-b164-2fde0d82d6dd" providerId="ADAL" clId="{36DE15B4-4F38-4A9E-A87D-576CC6396300}" dt="2026-09-13T15:41:37.306" v="381" actId="208"/>
          <ac:spMkLst>
            <pc:docMk/>
            <pc:sldMk cId="3725976502" sldId="256"/>
            <ac:spMk id="17" creationId="{760CB04A-A72F-110D-7575-CBD1AACFDCDC}"/>
          </ac:spMkLst>
        </pc:spChg>
        <pc:spChg chg="mod">
          <ac:chgData name="Goymerac, Paul J CIV USARMY MEDICAL COE (USA)" userId="c11d7824-65ee-4167-b164-2fde0d82d6dd" providerId="ADAL" clId="{36DE15B4-4F38-4A9E-A87D-576CC6396300}" dt="2026-09-13T15:26:57.047" v="78" actId="207"/>
          <ac:spMkLst>
            <pc:docMk/>
            <pc:sldMk cId="3725976502" sldId="256"/>
            <ac:spMk id="38" creationId="{EB35BD35-53D9-59F6-1B1B-96A732122A3B}"/>
          </ac:spMkLst>
        </pc:spChg>
        <pc:spChg chg="mod">
          <ac:chgData name="Goymerac, Paul J CIV USARMY MEDICAL COE (USA)" userId="c11d7824-65ee-4167-b164-2fde0d82d6dd" providerId="ADAL" clId="{36DE15B4-4F38-4A9E-A87D-576CC6396300}" dt="2026-09-13T15:26:57.047" v="78" actId="207"/>
          <ac:spMkLst>
            <pc:docMk/>
            <pc:sldMk cId="3725976502" sldId="256"/>
            <ac:spMk id="44" creationId="{4E785BAA-7436-3798-6F33-A089755DDBC6}"/>
          </ac:spMkLst>
        </pc:spChg>
        <pc:spChg chg="mod">
          <ac:chgData name="Goymerac, Paul J CIV USARMY MEDICAL COE (USA)" userId="c11d7824-65ee-4167-b164-2fde0d82d6dd" providerId="ADAL" clId="{36DE15B4-4F38-4A9E-A87D-576CC6396300}" dt="2026-09-13T15:26:57.047" v="78" actId="207"/>
          <ac:spMkLst>
            <pc:docMk/>
            <pc:sldMk cId="3725976502" sldId="256"/>
            <ac:spMk id="52" creationId="{E4D089D0-C46F-B296-7BD7-CDB2FDCE0E00}"/>
          </ac:spMkLst>
        </pc:spChg>
        <pc:spChg chg="mod">
          <ac:chgData name="Goymerac, Paul J CIV USARMY MEDICAL COE (USA)" userId="c11d7824-65ee-4167-b164-2fde0d82d6dd" providerId="ADAL" clId="{36DE15B4-4F38-4A9E-A87D-576CC6396300}" dt="2026-09-13T15:26:57.047" v="78" actId="207"/>
          <ac:spMkLst>
            <pc:docMk/>
            <pc:sldMk cId="3725976502" sldId="256"/>
            <ac:spMk id="58" creationId="{EF46AC7F-95C8-7E0F-8EB9-01DC399E4472}"/>
          </ac:spMkLst>
        </pc:spChg>
        <pc:spChg chg="mod">
          <ac:chgData name="Goymerac, Paul J CIV USARMY MEDICAL COE (USA)" userId="c11d7824-65ee-4167-b164-2fde0d82d6dd" providerId="ADAL" clId="{36DE15B4-4F38-4A9E-A87D-576CC6396300}" dt="2026-09-13T15:40:29.205" v="341" actId="1036"/>
          <ac:spMkLst>
            <pc:docMk/>
            <pc:sldMk cId="3725976502" sldId="256"/>
            <ac:spMk id="67" creationId="{A1E4B3A2-DE7C-7248-32A4-89D00CD25E12}"/>
          </ac:spMkLst>
        </pc:spChg>
        <pc:spChg chg="mod">
          <ac:chgData name="Goymerac, Paul J CIV USARMY MEDICAL COE (USA)" userId="c11d7824-65ee-4167-b164-2fde0d82d6dd" providerId="ADAL" clId="{36DE15B4-4F38-4A9E-A87D-576CC6396300}" dt="2026-09-13T15:23:41.408" v="62" actId="1037"/>
          <ac:spMkLst>
            <pc:docMk/>
            <pc:sldMk cId="3725976502" sldId="256"/>
            <ac:spMk id="68" creationId="{D52F3D9E-8CFC-150E-6851-FD5C449EC566}"/>
          </ac:spMkLst>
        </pc:spChg>
        <pc:spChg chg="mod">
          <ac:chgData name="Goymerac, Paul J CIV USARMY MEDICAL COE (USA)" userId="c11d7824-65ee-4167-b164-2fde0d82d6dd" providerId="ADAL" clId="{36DE15B4-4F38-4A9E-A87D-576CC6396300}" dt="2026-09-13T15:42:51.812" v="383" actId="14100"/>
          <ac:spMkLst>
            <pc:docMk/>
            <pc:sldMk cId="3725976502" sldId="256"/>
            <ac:spMk id="71" creationId="{F5304F52-F8A0-60B2-C26E-5571AB8CDBF9}"/>
          </ac:spMkLst>
        </pc:spChg>
        <pc:spChg chg="mod">
          <ac:chgData name="Goymerac, Paul J CIV USARMY MEDICAL COE (USA)" userId="c11d7824-65ee-4167-b164-2fde0d82d6dd" providerId="ADAL" clId="{36DE15B4-4F38-4A9E-A87D-576CC6396300}" dt="2026-09-13T15:28:14.662" v="88" actId="14100"/>
          <ac:spMkLst>
            <pc:docMk/>
            <pc:sldMk cId="3725976502" sldId="256"/>
            <ac:spMk id="75" creationId="{DA79C6DC-2593-FB6B-5071-55A35AC90B4C}"/>
          </ac:spMkLst>
        </pc:spChg>
        <pc:spChg chg="mod">
          <ac:chgData name="Goymerac, Paul J CIV USARMY MEDICAL COE (USA)" userId="c11d7824-65ee-4167-b164-2fde0d82d6dd" providerId="ADAL" clId="{36DE15B4-4F38-4A9E-A87D-576CC6396300}" dt="2026-09-13T15:26:57.047" v="78" actId="207"/>
          <ac:spMkLst>
            <pc:docMk/>
            <pc:sldMk cId="3725976502" sldId="256"/>
            <ac:spMk id="77" creationId="{4EBF60CE-3998-F8E2-E375-7DB47474F47F}"/>
          </ac:spMkLst>
        </pc:spChg>
        <pc:spChg chg="mod">
          <ac:chgData name="Goymerac, Paul J CIV USARMY MEDICAL COE (USA)" userId="c11d7824-65ee-4167-b164-2fde0d82d6dd" providerId="ADAL" clId="{36DE15B4-4F38-4A9E-A87D-576CC6396300}" dt="2026-09-13T15:26:57.047" v="78" actId="207"/>
          <ac:spMkLst>
            <pc:docMk/>
            <pc:sldMk cId="3725976502" sldId="256"/>
            <ac:spMk id="79" creationId="{35268E67-E7C7-B290-CB3D-88526FB11DE7}"/>
          </ac:spMkLst>
        </pc:spChg>
        <pc:spChg chg="mod">
          <ac:chgData name="Goymerac, Paul J CIV USARMY MEDICAL COE (USA)" userId="c11d7824-65ee-4167-b164-2fde0d82d6dd" providerId="ADAL" clId="{36DE15B4-4F38-4A9E-A87D-576CC6396300}" dt="2026-09-13T15:22:20.886" v="54" actId="6549"/>
          <ac:spMkLst>
            <pc:docMk/>
            <pc:sldMk cId="3725976502" sldId="256"/>
            <ac:spMk id="81" creationId="{409E3B51-A153-50CD-B8F0-AF70C0D1EFA9}"/>
          </ac:spMkLst>
        </pc:spChg>
        <pc:spChg chg="mod">
          <ac:chgData name="Goymerac, Paul J CIV USARMY MEDICAL COE (USA)" userId="c11d7824-65ee-4167-b164-2fde0d82d6dd" providerId="ADAL" clId="{36DE15B4-4F38-4A9E-A87D-576CC6396300}" dt="2026-09-13T15:43:05.399" v="384" actId="14100"/>
          <ac:spMkLst>
            <pc:docMk/>
            <pc:sldMk cId="3725976502" sldId="256"/>
            <ac:spMk id="86" creationId="{6ED73E14-5C01-0C6E-6D71-AE218B379A10}"/>
          </ac:spMkLst>
        </pc:spChg>
        <pc:spChg chg="mod">
          <ac:chgData name="Goymerac, Paul J CIV USARMY MEDICAL COE (USA)" userId="c11d7824-65ee-4167-b164-2fde0d82d6dd" providerId="ADAL" clId="{36DE15B4-4F38-4A9E-A87D-576CC6396300}" dt="2026-09-13T15:26:57.047" v="78" actId="207"/>
          <ac:spMkLst>
            <pc:docMk/>
            <pc:sldMk cId="3725976502" sldId="256"/>
            <ac:spMk id="88" creationId="{BF83501B-9500-514B-2C57-331F46149AF0}"/>
          </ac:spMkLst>
        </pc:spChg>
        <pc:spChg chg="mod">
          <ac:chgData name="Goymerac, Paul J CIV USARMY MEDICAL COE (USA)" userId="c11d7824-65ee-4167-b164-2fde0d82d6dd" providerId="ADAL" clId="{36DE15B4-4F38-4A9E-A87D-576CC6396300}" dt="2026-09-13T15:21:17.185" v="23" actId="20577"/>
          <ac:spMkLst>
            <pc:docMk/>
            <pc:sldMk cId="3725976502" sldId="256"/>
            <ac:spMk id="92" creationId="{C877175D-226A-72FC-399B-174FFEBBE36D}"/>
          </ac:spMkLst>
        </pc:spChg>
        <pc:spChg chg="mod">
          <ac:chgData name="Goymerac, Paul J CIV USARMY MEDICAL COE (USA)" userId="c11d7824-65ee-4167-b164-2fde0d82d6dd" providerId="ADAL" clId="{36DE15B4-4F38-4A9E-A87D-576CC6396300}" dt="2026-09-13T15:34:21.356" v="280" actId="1038"/>
          <ac:spMkLst>
            <pc:docMk/>
            <pc:sldMk cId="3725976502" sldId="256"/>
            <ac:spMk id="94" creationId="{D125221E-6A2C-7526-B601-B6B1B7BBD2A1}"/>
          </ac:spMkLst>
        </pc:spChg>
        <pc:spChg chg="mod">
          <ac:chgData name="Goymerac, Paul J CIV USARMY MEDICAL COE (USA)" userId="c11d7824-65ee-4167-b164-2fde0d82d6dd" providerId="ADAL" clId="{36DE15B4-4F38-4A9E-A87D-576CC6396300}" dt="2026-09-13T15:38:45.606" v="311" actId="1038"/>
          <ac:spMkLst>
            <pc:docMk/>
            <pc:sldMk cId="3725976502" sldId="256"/>
            <ac:spMk id="95" creationId="{8BD7220F-F8C9-EE67-748B-D866AA7A21C1}"/>
          </ac:spMkLst>
        </pc:spChg>
        <pc:spChg chg="mod">
          <ac:chgData name="Goymerac, Paul J CIV USARMY MEDICAL COE (USA)" userId="c11d7824-65ee-4167-b164-2fde0d82d6dd" providerId="ADAL" clId="{36DE15B4-4F38-4A9E-A87D-576CC6396300}" dt="2026-09-13T15:20:37.292" v="13" actId="1038"/>
          <ac:spMkLst>
            <pc:docMk/>
            <pc:sldMk cId="3725976502" sldId="256"/>
            <ac:spMk id="99" creationId="{2CBFD1FA-ACFE-3821-71DB-0CD7529C81DE}"/>
          </ac:spMkLst>
        </pc:spChg>
        <pc:spChg chg="add del mod">
          <ac:chgData name="Goymerac, Paul J CIV USARMY MEDICAL COE (USA)" userId="c11d7824-65ee-4167-b164-2fde0d82d6dd" providerId="ADAL" clId="{36DE15B4-4F38-4A9E-A87D-576CC6396300}" dt="2026-09-13T15:30:17.087" v="100" actId="478"/>
          <ac:spMkLst>
            <pc:docMk/>
            <pc:sldMk cId="3725976502" sldId="256"/>
            <ac:spMk id="113" creationId="{3E07F3CA-9329-B916-DD27-08728A53A1B8}"/>
          </ac:spMkLst>
        </pc:spChg>
        <pc:cxnChg chg="add mod">
          <ac:chgData name="Goymerac, Paul J CIV USARMY MEDICAL COE (USA)" userId="c11d7824-65ee-4167-b164-2fde0d82d6dd" providerId="ADAL" clId="{36DE15B4-4F38-4A9E-A87D-576CC6396300}" dt="2026-09-13T15:40:29.205" v="341" actId="1036"/>
          <ac:cxnSpMkLst>
            <pc:docMk/>
            <pc:sldMk cId="3725976502" sldId="256"/>
            <ac:cxnSpMk id="101" creationId="{3F7AF776-6FB1-811D-27CE-1E87F4E20BA8}"/>
          </ac:cxnSpMkLst>
        </pc:cxnChg>
        <pc:cxnChg chg="add mod">
          <ac:chgData name="Goymerac, Paul J CIV USARMY MEDICAL COE (USA)" userId="c11d7824-65ee-4167-b164-2fde0d82d6dd" providerId="ADAL" clId="{36DE15B4-4F38-4A9E-A87D-576CC6396300}" dt="2026-09-13T15:24:43.755" v="67" actId="13822"/>
          <ac:cxnSpMkLst>
            <pc:docMk/>
            <pc:sldMk cId="3725976502" sldId="256"/>
            <ac:cxnSpMk id="104" creationId="{9A5A7581-2B4E-2EDA-6973-013DEE09BCD1}"/>
          </ac:cxnSpMkLst>
        </pc:cxnChg>
        <pc:cxnChg chg="add mod">
          <ac:chgData name="Goymerac, Paul J CIV USARMY MEDICAL COE (USA)" userId="c11d7824-65ee-4167-b164-2fde0d82d6dd" providerId="ADAL" clId="{36DE15B4-4F38-4A9E-A87D-576CC6396300}" dt="2026-09-13T15:25:08.046" v="69" actId="13822"/>
          <ac:cxnSpMkLst>
            <pc:docMk/>
            <pc:sldMk cId="3725976502" sldId="256"/>
            <ac:cxnSpMk id="106" creationId="{EFC77D2A-1C0B-1BE4-CCD0-899D144D7EF6}"/>
          </ac:cxnSpMkLst>
        </pc:cxnChg>
        <pc:cxnChg chg="add mod ord">
          <ac:chgData name="Goymerac, Paul J CIV USARMY MEDICAL COE (USA)" userId="c11d7824-65ee-4167-b164-2fde0d82d6dd" providerId="ADAL" clId="{36DE15B4-4F38-4A9E-A87D-576CC6396300}" dt="2026-09-13T15:41:48.128" v="382" actId="208"/>
          <ac:cxnSpMkLst>
            <pc:docMk/>
            <pc:sldMk cId="3725976502" sldId="256"/>
            <ac:cxnSpMk id="108" creationId="{243F12DC-B1FD-BDB5-2334-4022908DEB07}"/>
          </ac:cxnSpMkLst>
        </pc:cxnChg>
        <pc:cxnChg chg="add mod ord">
          <ac:chgData name="Goymerac, Paul J CIV USARMY MEDICAL COE (USA)" userId="c11d7824-65ee-4167-b164-2fde0d82d6dd" providerId="ADAL" clId="{36DE15B4-4F38-4A9E-A87D-576CC6396300}" dt="2026-09-13T15:32:12.279" v="264" actId="13822"/>
          <ac:cxnSpMkLst>
            <pc:docMk/>
            <pc:sldMk cId="3725976502" sldId="256"/>
            <ac:cxnSpMk id="115" creationId="{B327B103-FD69-96AA-7091-09EF4EF8255A}"/>
          </ac:cxnSpMkLst>
        </pc:cxnChg>
        <pc:cxnChg chg="add mod ord">
          <ac:chgData name="Goymerac, Paul J CIV USARMY MEDICAL COE (USA)" userId="c11d7824-65ee-4167-b164-2fde0d82d6dd" providerId="ADAL" clId="{36DE15B4-4F38-4A9E-A87D-576CC6396300}" dt="2026-09-13T15:32:12.279" v="264" actId="13822"/>
          <ac:cxnSpMkLst>
            <pc:docMk/>
            <pc:sldMk cId="3725976502" sldId="256"/>
            <ac:cxnSpMk id="118" creationId="{73E91689-3465-3B4A-5485-A4A2EE7050E5}"/>
          </ac:cxnSpMkLst>
        </pc:cxnChg>
        <pc:cxnChg chg="add mod ord">
          <ac:chgData name="Goymerac, Paul J CIV USARMY MEDICAL COE (USA)" userId="c11d7824-65ee-4167-b164-2fde0d82d6dd" providerId="ADAL" clId="{36DE15B4-4F38-4A9E-A87D-576CC6396300}" dt="2026-09-13T15:32:12.279" v="264" actId="13822"/>
          <ac:cxnSpMkLst>
            <pc:docMk/>
            <pc:sldMk cId="3725976502" sldId="256"/>
            <ac:cxnSpMk id="119" creationId="{EBFE1AF4-7C28-9078-1700-D9023BDEBA48}"/>
          </ac:cxnSpMkLst>
        </pc:cxnChg>
        <pc:cxnChg chg="add mod ord">
          <ac:chgData name="Goymerac, Paul J CIV USARMY MEDICAL COE (USA)" userId="c11d7824-65ee-4167-b164-2fde0d82d6dd" providerId="ADAL" clId="{36DE15B4-4F38-4A9E-A87D-576CC6396300}" dt="2026-09-13T15:32:12.279" v="264" actId="13822"/>
          <ac:cxnSpMkLst>
            <pc:docMk/>
            <pc:sldMk cId="3725976502" sldId="256"/>
            <ac:cxnSpMk id="120" creationId="{C78A6D89-9275-3121-6E4C-0D01C889DD36}"/>
          </ac:cxnSpMkLst>
        </pc:cxnChg>
        <pc:cxnChg chg="add mod">
          <ac:chgData name="Goymerac, Paul J CIV USARMY MEDICAL COE (USA)" userId="c11d7824-65ee-4167-b164-2fde0d82d6dd" providerId="ADAL" clId="{36DE15B4-4F38-4A9E-A87D-576CC6396300}" dt="2026-09-13T15:32:44.510" v="266" actId="13822"/>
          <ac:cxnSpMkLst>
            <pc:docMk/>
            <pc:sldMk cId="3725976502" sldId="256"/>
            <ac:cxnSpMk id="122" creationId="{155A473C-BE33-5477-4ECD-DFBE2121D417}"/>
          </ac:cxnSpMkLst>
        </pc:cxnChg>
        <pc:cxnChg chg="add mod">
          <ac:chgData name="Goymerac, Paul J CIV USARMY MEDICAL COE (USA)" userId="c11d7824-65ee-4167-b164-2fde0d82d6dd" providerId="ADAL" clId="{36DE15B4-4F38-4A9E-A87D-576CC6396300}" dt="2026-09-13T15:32:58.259" v="268" actId="1076"/>
          <ac:cxnSpMkLst>
            <pc:docMk/>
            <pc:sldMk cId="3725976502" sldId="256"/>
            <ac:cxnSpMk id="123" creationId="{4EA928B9-5AD9-1ED7-BF17-C740C305E12E}"/>
          </ac:cxnSpMkLst>
        </pc:cxnChg>
        <pc:cxnChg chg="add mod">
          <ac:chgData name="Goymerac, Paul J CIV USARMY MEDICAL COE (USA)" userId="c11d7824-65ee-4167-b164-2fde0d82d6dd" providerId="ADAL" clId="{36DE15B4-4F38-4A9E-A87D-576CC6396300}" dt="2026-09-13T15:33:09.048" v="270" actId="1076"/>
          <ac:cxnSpMkLst>
            <pc:docMk/>
            <pc:sldMk cId="3725976502" sldId="256"/>
            <ac:cxnSpMk id="124" creationId="{47159F10-C91D-C0D5-C752-8BDC323DB417}"/>
          </ac:cxnSpMkLst>
        </pc:cxnChg>
        <pc:cxnChg chg="add mod">
          <ac:chgData name="Goymerac, Paul J CIV USARMY MEDICAL COE (USA)" userId="c11d7824-65ee-4167-b164-2fde0d82d6dd" providerId="ADAL" clId="{36DE15B4-4F38-4A9E-A87D-576CC6396300}" dt="2026-09-13T15:33:23.071" v="272" actId="1076"/>
          <ac:cxnSpMkLst>
            <pc:docMk/>
            <pc:sldMk cId="3725976502" sldId="256"/>
            <ac:cxnSpMk id="125" creationId="{A767FE10-2A61-DFF0-504A-980DCE0BC1CD}"/>
          </ac:cxnSpMkLst>
        </pc:cxnChg>
        <pc:cxnChg chg="add mod">
          <ac:chgData name="Goymerac, Paul J CIV USARMY MEDICAL COE (USA)" userId="c11d7824-65ee-4167-b164-2fde0d82d6dd" providerId="ADAL" clId="{36DE15B4-4F38-4A9E-A87D-576CC6396300}" dt="2026-09-13T15:33:41.963" v="274" actId="1076"/>
          <ac:cxnSpMkLst>
            <pc:docMk/>
            <pc:sldMk cId="3725976502" sldId="256"/>
            <ac:cxnSpMk id="126" creationId="{838631B4-00E0-B2D7-BFFB-D84DBC9685F5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2D9BFF-1A3D-40AD-94EF-237661744E88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09625-0083-4740-999D-988F9A6050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592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09625-0083-4740-999D-988F9A60506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487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752AF-0C6A-4872-A3FA-EAF108E5FDAC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8A5A1-37A2-4553-9591-362ED4A03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491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752AF-0C6A-4872-A3FA-EAF108E5FDAC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8A5A1-37A2-4553-9591-362ED4A03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648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82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752AF-0C6A-4872-A3FA-EAF108E5FDAC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8A5A1-37A2-4553-9591-362ED4A03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336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752AF-0C6A-4872-A3FA-EAF108E5FDAC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8A5A1-37A2-4553-9591-362ED4A03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55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752AF-0C6A-4872-A3FA-EAF108E5FDAC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8A5A1-37A2-4553-9591-362ED4A03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68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752AF-0C6A-4872-A3FA-EAF108E5FDAC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8A5A1-37A2-4553-9591-362ED4A03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350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752AF-0C6A-4872-A3FA-EAF108E5FDAC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8A5A1-37A2-4553-9591-362ED4A03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461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752AF-0C6A-4872-A3FA-EAF108E5FDAC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8A5A1-37A2-4553-9591-362ED4A03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893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752AF-0C6A-4872-A3FA-EAF108E5FDAC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8A5A1-37A2-4553-9591-362ED4A03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226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752AF-0C6A-4872-A3FA-EAF108E5FDAC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8A5A1-37A2-4553-9591-362ED4A03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045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752AF-0C6A-4872-A3FA-EAF108E5FDAC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8A5A1-37A2-4553-9591-362ED4A03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593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3752AF-0C6A-4872-A3FA-EAF108E5FDAC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98A5A1-37A2-4553-9591-362ED4A03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690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21C551E-F435-8640-0957-F5F9FC6213E5}"/>
              </a:ext>
            </a:extLst>
          </p:cNvPr>
          <p:cNvGrpSpPr/>
          <p:nvPr/>
        </p:nvGrpSpPr>
        <p:grpSpPr>
          <a:xfrm>
            <a:off x="203739" y="644635"/>
            <a:ext cx="11919242" cy="15559587"/>
            <a:chOff x="203739" y="644635"/>
            <a:chExt cx="11919242" cy="15559587"/>
          </a:xfrm>
        </p:grpSpPr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B327B103-FD69-96AA-7091-09EF4EF8255A}"/>
                </a:ext>
              </a:extLst>
            </p:cNvPr>
            <p:cNvCxnSpPr>
              <a:cxnSpLocks/>
            </p:cNvCxnSpPr>
            <p:nvPr/>
          </p:nvCxnSpPr>
          <p:spPr>
            <a:xfrm>
              <a:off x="703259" y="5788172"/>
              <a:ext cx="4665694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73E91689-3465-3B4A-5485-A4A2EE7050E5}"/>
                </a:ext>
              </a:extLst>
            </p:cNvPr>
            <p:cNvCxnSpPr>
              <a:cxnSpLocks/>
            </p:cNvCxnSpPr>
            <p:nvPr/>
          </p:nvCxnSpPr>
          <p:spPr>
            <a:xfrm>
              <a:off x="714983" y="7863155"/>
              <a:ext cx="4665694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EBFE1AF4-7C28-9078-1700-D9023BDEBA48}"/>
                </a:ext>
              </a:extLst>
            </p:cNvPr>
            <p:cNvCxnSpPr>
              <a:cxnSpLocks/>
            </p:cNvCxnSpPr>
            <p:nvPr/>
          </p:nvCxnSpPr>
          <p:spPr>
            <a:xfrm>
              <a:off x="714983" y="10160882"/>
              <a:ext cx="4665694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C78A6D89-9275-3121-6E4C-0D01C889DD36}"/>
                </a:ext>
              </a:extLst>
            </p:cNvPr>
            <p:cNvCxnSpPr>
              <a:cxnSpLocks/>
            </p:cNvCxnSpPr>
            <p:nvPr/>
          </p:nvCxnSpPr>
          <p:spPr>
            <a:xfrm>
              <a:off x="738429" y="12388264"/>
              <a:ext cx="4665694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243F12DC-B1FD-BDB5-2334-4022908DEB07}"/>
                </a:ext>
              </a:extLst>
            </p:cNvPr>
            <p:cNvCxnSpPr>
              <a:cxnSpLocks/>
            </p:cNvCxnSpPr>
            <p:nvPr/>
          </p:nvCxnSpPr>
          <p:spPr>
            <a:xfrm>
              <a:off x="703259" y="14565085"/>
              <a:ext cx="4429641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5FD9421-1A42-2850-F61B-1240D150E19F}"/>
                </a:ext>
              </a:extLst>
            </p:cNvPr>
            <p:cNvSpPr/>
            <p:nvPr/>
          </p:nvSpPr>
          <p:spPr>
            <a:xfrm>
              <a:off x="1615440" y="5115560"/>
              <a:ext cx="2377440" cy="131064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4DC2F8B-BF06-1FEC-A10A-2CF971CC5BC2}"/>
                </a:ext>
              </a:extLst>
            </p:cNvPr>
            <p:cNvSpPr/>
            <p:nvPr/>
          </p:nvSpPr>
          <p:spPr>
            <a:xfrm>
              <a:off x="1615440" y="7223760"/>
              <a:ext cx="2377440" cy="13106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E623903-6B74-CE73-8714-49B25CBD53DC}"/>
                </a:ext>
              </a:extLst>
            </p:cNvPr>
            <p:cNvSpPr/>
            <p:nvPr/>
          </p:nvSpPr>
          <p:spPr>
            <a:xfrm>
              <a:off x="1615440" y="9453880"/>
              <a:ext cx="2377440" cy="131064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CB12BCD-DC88-CA9B-00D4-C02F8B2499A3}"/>
                </a:ext>
              </a:extLst>
            </p:cNvPr>
            <p:cNvSpPr/>
            <p:nvPr/>
          </p:nvSpPr>
          <p:spPr>
            <a:xfrm>
              <a:off x="1615440" y="11714480"/>
              <a:ext cx="2377440" cy="131064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5455292-C377-C3FF-18EF-8BE766600B48}"/>
                </a:ext>
              </a:extLst>
            </p:cNvPr>
            <p:cNvSpPr/>
            <p:nvPr/>
          </p:nvSpPr>
          <p:spPr>
            <a:xfrm>
              <a:off x="1615440" y="13883640"/>
              <a:ext cx="2377440" cy="131064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i="1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CE13805-3616-B585-1D73-D3336DC1605A}"/>
                </a:ext>
              </a:extLst>
            </p:cNvPr>
            <p:cNvSpPr/>
            <p:nvPr/>
          </p:nvSpPr>
          <p:spPr>
            <a:xfrm>
              <a:off x="4937760" y="5115560"/>
              <a:ext cx="2377440" cy="131064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60CB04A-A72F-110D-7575-CBD1AACFDCDC}"/>
                </a:ext>
              </a:extLst>
            </p:cNvPr>
            <p:cNvSpPr/>
            <p:nvPr/>
          </p:nvSpPr>
          <p:spPr>
            <a:xfrm>
              <a:off x="4937760" y="7223760"/>
              <a:ext cx="2377440" cy="13106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5A7A0DE-62CF-D878-1CD7-FD40CED8C5DC}"/>
                </a:ext>
              </a:extLst>
            </p:cNvPr>
            <p:cNvSpPr/>
            <p:nvPr/>
          </p:nvSpPr>
          <p:spPr>
            <a:xfrm>
              <a:off x="4937760" y="9453880"/>
              <a:ext cx="2377440" cy="131064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7BB5BED-80BA-0D6E-726D-FB3B02067528}"/>
                </a:ext>
              </a:extLst>
            </p:cNvPr>
            <p:cNvSpPr/>
            <p:nvPr/>
          </p:nvSpPr>
          <p:spPr>
            <a:xfrm>
              <a:off x="4937760" y="11714480"/>
              <a:ext cx="2377440" cy="131064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2A2EA13-A7FF-EC47-73A9-6C114188FB12}"/>
                </a:ext>
              </a:extLst>
            </p:cNvPr>
            <p:cNvSpPr/>
            <p:nvPr/>
          </p:nvSpPr>
          <p:spPr>
            <a:xfrm>
              <a:off x="4937760" y="13883640"/>
              <a:ext cx="2377440" cy="131064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Lenore </a:t>
              </a:r>
              <a:r>
                <a:rPr lang="en-US" b="1" dirty="0" err="1">
                  <a:solidFill>
                    <a:schemeClr val="tx1"/>
                  </a:solidFill>
                </a:rPr>
                <a:t>Hackenyos</a:t>
              </a:r>
              <a:br>
                <a:rPr lang="en-US" b="1" dirty="0">
                  <a:solidFill>
                    <a:schemeClr val="tx1"/>
                  </a:solidFill>
                </a:rPr>
              </a:br>
              <a:r>
                <a:rPr lang="en-US" b="1" dirty="0">
                  <a:solidFill>
                    <a:schemeClr val="tx1"/>
                  </a:solidFill>
                </a:rPr>
                <a:t>   (Expires ‘27) </a:t>
              </a:r>
              <a:r>
                <a:rPr lang="en-US" b="1" dirty="0"/>
                <a:t>)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14C5AC9D-F957-24AC-1813-3736A89352F0}"/>
                </a:ext>
              </a:extLst>
            </p:cNvPr>
            <p:cNvSpPr/>
            <p:nvPr/>
          </p:nvSpPr>
          <p:spPr>
            <a:xfrm>
              <a:off x="8260080" y="7117080"/>
              <a:ext cx="2377440" cy="87884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EB35BD35-53D9-59F6-1B1B-96A732122A3B}"/>
                </a:ext>
              </a:extLst>
            </p:cNvPr>
            <p:cNvSpPr/>
            <p:nvPr/>
          </p:nvSpPr>
          <p:spPr>
            <a:xfrm>
              <a:off x="8686800" y="7541260"/>
              <a:ext cx="2377440" cy="87884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F31464FF-66B2-7E35-7781-4DF06C47D811}"/>
                </a:ext>
              </a:extLst>
            </p:cNvPr>
            <p:cNvSpPr/>
            <p:nvPr/>
          </p:nvSpPr>
          <p:spPr>
            <a:xfrm>
              <a:off x="9113520" y="7998460"/>
              <a:ext cx="2377440" cy="87884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8B6C8636-15A2-ADE0-F802-0ED9B4634312}"/>
                </a:ext>
              </a:extLst>
            </p:cNvPr>
            <p:cNvSpPr/>
            <p:nvPr/>
          </p:nvSpPr>
          <p:spPr>
            <a:xfrm>
              <a:off x="8260080" y="9298940"/>
              <a:ext cx="2377440" cy="87884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4E785BAA-7436-3798-6F33-A089755DDBC6}"/>
                </a:ext>
              </a:extLst>
            </p:cNvPr>
            <p:cNvSpPr/>
            <p:nvPr/>
          </p:nvSpPr>
          <p:spPr>
            <a:xfrm>
              <a:off x="8686800" y="9723120"/>
              <a:ext cx="2377440" cy="87884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3717DE84-B482-AFC8-338A-2D0D3FCA26FE}"/>
                </a:ext>
              </a:extLst>
            </p:cNvPr>
            <p:cNvSpPr/>
            <p:nvPr/>
          </p:nvSpPr>
          <p:spPr>
            <a:xfrm>
              <a:off x="9113520" y="10180320"/>
              <a:ext cx="2377440" cy="87884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5926D40-CD59-A39E-7D55-B6C4CC5F6B9D}"/>
                </a:ext>
              </a:extLst>
            </p:cNvPr>
            <p:cNvSpPr/>
            <p:nvPr/>
          </p:nvSpPr>
          <p:spPr>
            <a:xfrm>
              <a:off x="8229600" y="11511280"/>
              <a:ext cx="2377440" cy="87884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C6A92200-C0B5-3DE5-E2DB-6986E5BD2597}"/>
                </a:ext>
              </a:extLst>
            </p:cNvPr>
            <p:cNvSpPr/>
            <p:nvPr/>
          </p:nvSpPr>
          <p:spPr>
            <a:xfrm>
              <a:off x="8656320" y="11935460"/>
              <a:ext cx="2377440" cy="87884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4D089D0-C46F-B296-7BD7-CDB2FDCE0E00}"/>
                </a:ext>
              </a:extLst>
            </p:cNvPr>
            <p:cNvSpPr/>
            <p:nvPr/>
          </p:nvSpPr>
          <p:spPr>
            <a:xfrm>
              <a:off x="9083040" y="12392660"/>
              <a:ext cx="2377440" cy="87884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D57A9CB5-B815-EE40-D87F-A45D11B74856}"/>
                </a:ext>
              </a:extLst>
            </p:cNvPr>
            <p:cNvSpPr/>
            <p:nvPr/>
          </p:nvSpPr>
          <p:spPr>
            <a:xfrm>
              <a:off x="8199120" y="13700760"/>
              <a:ext cx="2377440" cy="87884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7D0763A6-3446-FA5F-FFBF-D49262C4036D}"/>
                </a:ext>
              </a:extLst>
            </p:cNvPr>
            <p:cNvSpPr/>
            <p:nvPr/>
          </p:nvSpPr>
          <p:spPr>
            <a:xfrm>
              <a:off x="8625840" y="14124940"/>
              <a:ext cx="2377440" cy="87884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EF46AC7F-95C8-7E0F-8EB9-01DC399E4472}"/>
                </a:ext>
              </a:extLst>
            </p:cNvPr>
            <p:cNvSpPr/>
            <p:nvPr/>
          </p:nvSpPr>
          <p:spPr>
            <a:xfrm>
              <a:off x="9052560" y="14582140"/>
              <a:ext cx="2377440" cy="87884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9C51CCAD-549D-9F91-F77D-4053EA3F5ACD}"/>
                </a:ext>
              </a:extLst>
            </p:cNvPr>
            <p:cNvSpPr/>
            <p:nvPr/>
          </p:nvSpPr>
          <p:spPr>
            <a:xfrm>
              <a:off x="8229600" y="4979670"/>
              <a:ext cx="2377440" cy="87884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B6333826-59C8-2DBE-291C-99D607DBC078}"/>
                </a:ext>
              </a:extLst>
            </p:cNvPr>
            <p:cNvSpPr/>
            <p:nvPr/>
          </p:nvSpPr>
          <p:spPr>
            <a:xfrm>
              <a:off x="8656320" y="5403850"/>
              <a:ext cx="2377440" cy="87884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9B064A3B-ED13-E08A-0711-B6DD0A7DAAF4}"/>
                </a:ext>
              </a:extLst>
            </p:cNvPr>
            <p:cNvSpPr/>
            <p:nvPr/>
          </p:nvSpPr>
          <p:spPr>
            <a:xfrm>
              <a:off x="9083040" y="5861050"/>
              <a:ext cx="2377440" cy="87884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34CF65E4-1B32-0F79-5145-FFC0E2DA37EA}"/>
                </a:ext>
              </a:extLst>
            </p:cNvPr>
            <p:cNvSpPr/>
            <p:nvPr/>
          </p:nvSpPr>
          <p:spPr>
            <a:xfrm>
              <a:off x="4907280" y="2336800"/>
              <a:ext cx="2377440" cy="131064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A1E4B3A2-DE7C-7248-32A4-89D00CD25E12}"/>
                </a:ext>
              </a:extLst>
            </p:cNvPr>
            <p:cNvSpPr/>
            <p:nvPr/>
          </p:nvSpPr>
          <p:spPr>
            <a:xfrm>
              <a:off x="9052560" y="2333117"/>
              <a:ext cx="2377440" cy="131064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D52F3D9E-8CFC-150E-6851-FD5C449EC566}"/>
                </a:ext>
              </a:extLst>
            </p:cNvPr>
            <p:cNvSpPr txBox="1"/>
            <p:nvPr/>
          </p:nvSpPr>
          <p:spPr>
            <a:xfrm>
              <a:off x="2609451" y="644635"/>
              <a:ext cx="7007047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i="1" dirty="0"/>
                <a:t>The American Legion Department of Texas</a:t>
              </a:r>
              <a:br>
                <a:rPr lang="en-US" sz="2800" b="1" i="1" dirty="0"/>
              </a:br>
              <a:r>
                <a:rPr lang="en-US" sz="2800" b="1" i="1" dirty="0"/>
                <a:t>Long Range Planning Committee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756B6CE-2F54-0763-846D-9836BFC49455}"/>
                </a:ext>
              </a:extLst>
            </p:cNvPr>
            <p:cNvSpPr txBox="1"/>
            <p:nvPr/>
          </p:nvSpPr>
          <p:spPr>
            <a:xfrm>
              <a:off x="5077965" y="2530455"/>
              <a:ext cx="2036070" cy="89255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Chairman,</a:t>
              </a:r>
            </a:p>
            <a:p>
              <a:pPr algn="ctr"/>
              <a:r>
                <a:rPr lang="en-US" b="1" dirty="0"/>
                <a:t>LRPC</a:t>
              </a:r>
            </a:p>
            <a:p>
              <a:pPr algn="ctr"/>
              <a:r>
                <a:rPr lang="en-US" sz="1600" b="1" dirty="0"/>
                <a:t>Paul Goymerac (‘29)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5304F52-F8A0-60B2-C26E-5571AB8CDBF9}"/>
                </a:ext>
              </a:extLst>
            </p:cNvPr>
            <p:cNvSpPr txBox="1"/>
            <p:nvPr/>
          </p:nvSpPr>
          <p:spPr>
            <a:xfrm>
              <a:off x="9113520" y="2410364"/>
              <a:ext cx="2300207" cy="113877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Vice Chairperson,</a:t>
              </a:r>
            </a:p>
            <a:p>
              <a:pPr algn="ctr"/>
              <a:r>
                <a:rPr lang="en-US" b="1" dirty="0"/>
                <a:t>LRPC</a:t>
              </a:r>
            </a:p>
            <a:p>
              <a:pPr algn="ctr"/>
              <a:r>
                <a:rPr lang="en-US" sz="1600" b="1" dirty="0"/>
                <a:t>Kimberly Biggerstaff (‘29)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A07C1ED-04BC-8E36-0B54-0D727BE64518}"/>
                </a:ext>
              </a:extLst>
            </p:cNvPr>
            <p:cNvSpPr txBox="1"/>
            <p:nvPr/>
          </p:nvSpPr>
          <p:spPr>
            <a:xfrm>
              <a:off x="1911309" y="5309215"/>
              <a:ext cx="1779013" cy="92333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i="1" dirty="0"/>
                <a:t>LOE #1*,</a:t>
              </a:r>
            </a:p>
            <a:p>
              <a:pPr algn="ctr"/>
              <a:r>
                <a:rPr lang="en-US" b="1" i="1" dirty="0"/>
                <a:t>3</a:t>
              </a:r>
              <a:r>
                <a:rPr lang="en-US" b="1" i="1" baseline="30000" dirty="0"/>
                <a:t>rd</a:t>
              </a:r>
              <a:r>
                <a:rPr lang="en-US" b="1" i="1" dirty="0"/>
                <a:t> Div</a:t>
              </a:r>
            </a:p>
            <a:p>
              <a:pPr algn="ctr"/>
              <a:r>
                <a:rPr lang="en-US" b="1" i="1" dirty="0"/>
                <a:t>Eric Mayer (‘27)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A79C6DC-2593-FB6B-5071-55A35AC90B4C}"/>
                </a:ext>
              </a:extLst>
            </p:cNvPr>
            <p:cNvSpPr txBox="1"/>
            <p:nvPr/>
          </p:nvSpPr>
          <p:spPr>
            <a:xfrm>
              <a:off x="1676400" y="7376160"/>
              <a:ext cx="2271430" cy="9233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i="1" dirty="0"/>
                <a:t>LOE #2*,</a:t>
              </a:r>
            </a:p>
            <a:p>
              <a:pPr algn="ctr"/>
              <a:r>
                <a:rPr lang="en-US" b="1" i="1" dirty="0"/>
                <a:t>2nd Div</a:t>
              </a:r>
            </a:p>
            <a:p>
              <a:pPr algn="ctr"/>
              <a:r>
                <a:rPr lang="en-US" sz="1700" b="1" i="1" dirty="0"/>
                <a:t>Cheryl Williams (‘27)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EBF60CE-3998-F8E2-E375-7DB47474F47F}"/>
                </a:ext>
              </a:extLst>
            </p:cNvPr>
            <p:cNvSpPr txBox="1"/>
            <p:nvPr/>
          </p:nvSpPr>
          <p:spPr>
            <a:xfrm>
              <a:off x="1853005" y="9647535"/>
              <a:ext cx="1878656" cy="92333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i="1" dirty="0"/>
                <a:t>LOE #3*,</a:t>
              </a:r>
            </a:p>
            <a:p>
              <a:pPr algn="ctr"/>
              <a:r>
                <a:rPr lang="en-US" b="1" i="1" dirty="0"/>
                <a:t>1</a:t>
              </a:r>
              <a:r>
                <a:rPr lang="en-US" b="1" i="1" baseline="30000" dirty="0"/>
                <a:t>st</a:t>
              </a:r>
              <a:r>
                <a:rPr lang="en-US" b="1" i="1" dirty="0"/>
                <a:t> Div</a:t>
              </a:r>
            </a:p>
            <a:p>
              <a:pPr algn="ctr"/>
              <a:r>
                <a:rPr lang="en-US" b="1" i="1" dirty="0"/>
                <a:t>W.S. Turner (‘27)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35268E67-E7C7-B290-CB3D-88526FB11DE7}"/>
                </a:ext>
              </a:extLst>
            </p:cNvPr>
            <p:cNvSpPr txBox="1"/>
            <p:nvPr/>
          </p:nvSpPr>
          <p:spPr>
            <a:xfrm>
              <a:off x="1912124" y="11908135"/>
              <a:ext cx="1760418" cy="92333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i="1" dirty="0"/>
                <a:t>LOE #4*,</a:t>
              </a:r>
            </a:p>
            <a:p>
              <a:pPr algn="ctr"/>
              <a:r>
                <a:rPr lang="en-US" b="1" i="1" dirty="0"/>
                <a:t>4th Div</a:t>
              </a:r>
            </a:p>
            <a:p>
              <a:pPr algn="ctr"/>
              <a:r>
                <a:rPr lang="en-US" b="1" i="1" dirty="0"/>
                <a:t>Jeff Meuer (‘27)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409E3B51-A153-50CD-B8F0-AF70C0D1EFA9}"/>
                </a:ext>
              </a:extLst>
            </p:cNvPr>
            <p:cNvSpPr txBox="1"/>
            <p:nvPr/>
          </p:nvSpPr>
          <p:spPr>
            <a:xfrm>
              <a:off x="1781341" y="14077295"/>
              <a:ext cx="2038955" cy="92333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i="1" dirty="0"/>
                <a:t>LOE #5,</a:t>
              </a:r>
            </a:p>
            <a:p>
              <a:pPr algn="ctr"/>
              <a:r>
                <a:rPr lang="en-US" b="1" i="1" dirty="0"/>
                <a:t>Dept. HQs</a:t>
              </a:r>
            </a:p>
            <a:p>
              <a:pPr algn="ctr"/>
              <a:r>
                <a:rPr lang="en-US" b="1" i="1" dirty="0"/>
                <a:t>Kristie Young (‘27)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CC88F38-6A44-FA59-BD85-F04384349072}"/>
                </a:ext>
              </a:extLst>
            </p:cNvPr>
            <p:cNvSpPr txBox="1"/>
            <p:nvPr/>
          </p:nvSpPr>
          <p:spPr>
            <a:xfrm>
              <a:off x="203739" y="15821925"/>
              <a:ext cx="18501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/>
                <a:t>* Dept. Vice </a:t>
              </a:r>
              <a:r>
                <a:rPr lang="en-US" b="1" i="1" dirty="0" err="1"/>
                <a:t>Cdr</a:t>
              </a:r>
              <a:endParaRPr lang="en-US" b="1" i="1" dirty="0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3FDF952-6CB5-D61C-56ED-AFB461C3C68B}"/>
                </a:ext>
              </a:extLst>
            </p:cNvPr>
            <p:cNvSpPr txBox="1"/>
            <p:nvPr/>
          </p:nvSpPr>
          <p:spPr>
            <a:xfrm>
              <a:off x="5368953" y="4471491"/>
              <a:ext cx="155363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LRPC Liaison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D26CBA4-682C-9819-50EE-6E6A7AF15A76}"/>
                </a:ext>
              </a:extLst>
            </p:cNvPr>
            <p:cNvSpPr txBox="1"/>
            <p:nvPr/>
          </p:nvSpPr>
          <p:spPr>
            <a:xfrm>
              <a:off x="5255622" y="5469349"/>
              <a:ext cx="1768113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Paul Goymerac</a:t>
              </a:r>
            </a:p>
            <a:p>
              <a:pPr algn="ctr"/>
              <a:r>
                <a:rPr lang="en-US" b="1" dirty="0"/>
                <a:t>(Expires ‘29)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ED73E14-5C01-0C6E-6D71-AE218B379A10}"/>
                </a:ext>
              </a:extLst>
            </p:cNvPr>
            <p:cNvSpPr txBox="1"/>
            <p:nvPr/>
          </p:nvSpPr>
          <p:spPr>
            <a:xfrm>
              <a:off x="4998721" y="7605150"/>
              <a:ext cx="2285999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Kimberly Biggerstaff </a:t>
              </a:r>
            </a:p>
            <a:p>
              <a:pPr algn="ctr"/>
              <a:r>
                <a:rPr lang="en-US" b="1" dirty="0"/>
                <a:t>(Expires ‘29)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BF83501B-9500-514B-2C57-331F46149AF0}"/>
                </a:ext>
              </a:extLst>
            </p:cNvPr>
            <p:cNvSpPr txBox="1"/>
            <p:nvPr/>
          </p:nvSpPr>
          <p:spPr>
            <a:xfrm>
              <a:off x="5346928" y="9820030"/>
              <a:ext cx="1542923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Steve Farrell </a:t>
              </a:r>
              <a:br>
                <a:rPr lang="en-US" b="1" dirty="0"/>
              </a:br>
              <a:r>
                <a:rPr lang="en-US" b="1" dirty="0"/>
                <a:t>(Expires ‘28)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F587D09A-6355-ABD1-91B7-8AAE110B1EF1}"/>
                </a:ext>
              </a:extLst>
            </p:cNvPr>
            <p:cNvSpPr txBox="1"/>
            <p:nvPr/>
          </p:nvSpPr>
          <p:spPr>
            <a:xfrm>
              <a:off x="5381074" y="12066954"/>
              <a:ext cx="1517210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Wayne </a:t>
              </a:r>
              <a:r>
                <a:rPr lang="en-US" b="1" dirty="0" err="1"/>
                <a:t>Gherl</a:t>
              </a:r>
              <a:br>
                <a:rPr lang="en-US" b="1" dirty="0"/>
              </a:br>
              <a:r>
                <a:rPr lang="en-US" b="1" dirty="0"/>
                <a:t>(Expires ‘28)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C877175D-226A-72FC-399B-174FFEBBE36D}"/>
                </a:ext>
              </a:extLst>
            </p:cNvPr>
            <p:cNvSpPr txBox="1"/>
            <p:nvPr/>
          </p:nvSpPr>
          <p:spPr>
            <a:xfrm>
              <a:off x="9083040" y="14643324"/>
              <a:ext cx="239347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/>
                <a:t>Randall Remaley (Post 592)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D125221E-6A2C-7526-B601-B6B1B7BBD2A1}"/>
                </a:ext>
              </a:extLst>
            </p:cNvPr>
            <p:cNvSpPr txBox="1"/>
            <p:nvPr/>
          </p:nvSpPr>
          <p:spPr>
            <a:xfrm>
              <a:off x="8223018" y="13720592"/>
              <a:ext cx="2315963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Lainey Franklin (Post 371)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8BD7220F-F8C9-EE67-748B-D866AA7A21C1}"/>
                </a:ext>
              </a:extLst>
            </p:cNvPr>
            <p:cNvSpPr txBox="1"/>
            <p:nvPr/>
          </p:nvSpPr>
          <p:spPr>
            <a:xfrm>
              <a:off x="8660710" y="14168475"/>
              <a:ext cx="1878271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/>
                <a:t>Chad Page (Post 655)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D4D8950E-0D63-D35B-55C7-1E895A337A63}"/>
                </a:ext>
              </a:extLst>
            </p:cNvPr>
            <p:cNvSpPr txBox="1"/>
            <p:nvPr/>
          </p:nvSpPr>
          <p:spPr>
            <a:xfrm>
              <a:off x="8449048" y="4468781"/>
              <a:ext cx="193854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LRPC Volunteers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CBFD1FA-ACFE-3821-71DB-0CD7529C81DE}"/>
                </a:ext>
              </a:extLst>
            </p:cNvPr>
            <p:cNvSpPr txBox="1"/>
            <p:nvPr/>
          </p:nvSpPr>
          <p:spPr>
            <a:xfrm>
              <a:off x="2216333" y="4468781"/>
              <a:ext cx="127579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LOE Leads</a:t>
              </a: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3F7AF776-6FB1-811D-27CE-1E87F4E20BA8}"/>
                </a:ext>
              </a:extLst>
            </p:cNvPr>
            <p:cNvCxnSpPr>
              <a:cxnSpLocks/>
              <a:stCxn id="66" idx="3"/>
              <a:endCxn id="67" idx="1"/>
            </p:cNvCxnSpPr>
            <p:nvPr/>
          </p:nvCxnSpPr>
          <p:spPr>
            <a:xfrm flipV="1">
              <a:off x="7284720" y="2988437"/>
              <a:ext cx="1767840" cy="368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9A5A7581-2B4E-2EDA-6973-013DEE09BCD1}"/>
                </a:ext>
              </a:extLst>
            </p:cNvPr>
            <p:cNvCxnSpPr>
              <a:stCxn id="66" idx="1"/>
            </p:cNvCxnSpPr>
            <p:nvPr/>
          </p:nvCxnSpPr>
          <p:spPr>
            <a:xfrm flipH="1">
              <a:off x="731520" y="2992120"/>
              <a:ext cx="417576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EFC77D2A-1C0B-1BE4-CCD0-899D144D7EF6}"/>
                </a:ext>
              </a:extLst>
            </p:cNvPr>
            <p:cNvCxnSpPr/>
            <p:nvPr/>
          </p:nvCxnSpPr>
          <p:spPr>
            <a:xfrm>
              <a:off x="731520" y="2992120"/>
              <a:ext cx="0" cy="1157224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155A473C-BE33-5477-4ECD-DFBE2121D417}"/>
                </a:ext>
              </a:extLst>
            </p:cNvPr>
            <p:cNvCxnSpPr>
              <a:stCxn id="15" idx="3"/>
              <a:endCxn id="60" idx="1"/>
            </p:cNvCxnSpPr>
            <p:nvPr/>
          </p:nvCxnSpPr>
          <p:spPr>
            <a:xfrm flipV="1">
              <a:off x="7315200" y="5419090"/>
              <a:ext cx="914400" cy="35179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4EA928B9-5AD9-1ED7-BF17-C740C305E12E}"/>
                </a:ext>
              </a:extLst>
            </p:cNvPr>
            <p:cNvCxnSpPr/>
            <p:nvPr/>
          </p:nvCxnSpPr>
          <p:spPr>
            <a:xfrm flipV="1">
              <a:off x="7308651" y="7582946"/>
              <a:ext cx="914400" cy="35179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47159F10-C91D-C0D5-C752-8BDC323DB417}"/>
                </a:ext>
              </a:extLst>
            </p:cNvPr>
            <p:cNvCxnSpPr/>
            <p:nvPr/>
          </p:nvCxnSpPr>
          <p:spPr>
            <a:xfrm flipV="1">
              <a:off x="7324693" y="9817977"/>
              <a:ext cx="914400" cy="35179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A767FE10-2A61-DFF0-504A-980DCE0BC1CD}"/>
                </a:ext>
              </a:extLst>
            </p:cNvPr>
            <p:cNvCxnSpPr/>
            <p:nvPr/>
          </p:nvCxnSpPr>
          <p:spPr>
            <a:xfrm flipV="1">
              <a:off x="7316804" y="12038819"/>
              <a:ext cx="914400" cy="35179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838631B4-00E0-B2D7-BFFB-D84DBC9685F5}"/>
                </a:ext>
              </a:extLst>
            </p:cNvPr>
            <p:cNvCxnSpPr/>
            <p:nvPr/>
          </p:nvCxnSpPr>
          <p:spPr>
            <a:xfrm flipV="1">
              <a:off x="7306220" y="14205257"/>
              <a:ext cx="914400" cy="35179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2FC89A0C-3117-FCC1-BF25-56A34A63E8E3}"/>
                </a:ext>
              </a:extLst>
            </p:cNvPr>
            <p:cNvCxnSpPr/>
            <p:nvPr/>
          </p:nvCxnSpPr>
          <p:spPr>
            <a:xfrm>
              <a:off x="11430000" y="14579600"/>
              <a:ext cx="0" cy="88138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2628A0B-0FFE-B47F-9432-910655A095D9}"/>
                </a:ext>
              </a:extLst>
            </p:cNvPr>
            <p:cNvSpPr txBox="1"/>
            <p:nvPr/>
          </p:nvSpPr>
          <p:spPr>
            <a:xfrm>
              <a:off x="8244058" y="5015001"/>
              <a:ext cx="19035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Dirk LaFleur (Post 10)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8424359-AB4E-052B-2C56-B472071E1353}"/>
                </a:ext>
              </a:extLst>
            </p:cNvPr>
            <p:cNvSpPr txBox="1"/>
            <p:nvPr/>
          </p:nvSpPr>
          <p:spPr>
            <a:xfrm>
              <a:off x="8680383" y="5440955"/>
              <a:ext cx="326777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b="1" dirty="0"/>
                <a:t>Louis Garcia (Post 554)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7D59BAC-E8A8-8ADF-4C8D-A63BB3E02BDC}"/>
                </a:ext>
              </a:extLst>
            </p:cNvPr>
            <p:cNvSpPr txBox="1"/>
            <p:nvPr/>
          </p:nvSpPr>
          <p:spPr>
            <a:xfrm>
              <a:off x="8287219" y="7117059"/>
              <a:ext cx="201273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Sandy Crum (Post 164)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BF3594F-AF8C-AE3E-DE1F-BA88AD433880}"/>
                </a:ext>
              </a:extLst>
            </p:cNvPr>
            <p:cNvSpPr txBox="1"/>
            <p:nvPr/>
          </p:nvSpPr>
          <p:spPr>
            <a:xfrm>
              <a:off x="9112516" y="5889364"/>
              <a:ext cx="238148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Freddie Sauceda (Post 166)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EF8A084-E679-3140-1793-2A4417E907E7}"/>
                </a:ext>
              </a:extLst>
            </p:cNvPr>
            <p:cNvSpPr txBox="1"/>
            <p:nvPr/>
          </p:nvSpPr>
          <p:spPr>
            <a:xfrm>
              <a:off x="8728375" y="7566236"/>
              <a:ext cx="18118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Mary Diaz (Post 618)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066718A-EC85-6F79-C4D5-77C6077C623C}"/>
                </a:ext>
              </a:extLst>
            </p:cNvPr>
            <p:cNvSpPr txBox="1"/>
            <p:nvPr/>
          </p:nvSpPr>
          <p:spPr>
            <a:xfrm>
              <a:off x="9137447" y="8023434"/>
              <a:ext cx="18980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Robert Cote (Post 85)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2FBBE88-01A9-FDC0-D78A-EC8BC8DE4103}"/>
                </a:ext>
              </a:extLst>
            </p:cNvPr>
            <p:cNvSpPr txBox="1"/>
            <p:nvPr/>
          </p:nvSpPr>
          <p:spPr>
            <a:xfrm>
              <a:off x="8291213" y="9325543"/>
              <a:ext cx="21277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Correy Fields (Post 424 )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690E1CC-622F-E43F-F501-A6E2DCF3373C}"/>
                </a:ext>
              </a:extLst>
            </p:cNvPr>
            <p:cNvSpPr txBox="1"/>
            <p:nvPr/>
          </p:nvSpPr>
          <p:spPr>
            <a:xfrm>
              <a:off x="8724348" y="9742636"/>
              <a:ext cx="231993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Angela Herndon (Post 802)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940CBCC-77BB-103D-7373-22C540E9CD5D}"/>
                </a:ext>
              </a:extLst>
            </p:cNvPr>
            <p:cNvSpPr txBox="1"/>
            <p:nvPr/>
          </p:nvSpPr>
          <p:spPr>
            <a:xfrm>
              <a:off x="8252581" y="11532259"/>
              <a:ext cx="2185594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endParaRPr lang="en-US" sz="1400" b="1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9781F15-705D-5FBF-4762-E16931D41606}"/>
                </a:ext>
              </a:extLst>
            </p:cNvPr>
            <p:cNvSpPr txBox="1"/>
            <p:nvPr/>
          </p:nvSpPr>
          <p:spPr>
            <a:xfrm>
              <a:off x="8255288" y="11524311"/>
              <a:ext cx="2185594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Thomas Horton (Post 17)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CAB8303-BC36-30C9-188B-25F014948A74}"/>
                </a:ext>
              </a:extLst>
            </p:cNvPr>
            <p:cNvSpPr txBox="1"/>
            <p:nvPr/>
          </p:nvSpPr>
          <p:spPr>
            <a:xfrm>
              <a:off x="1571348" y="15183981"/>
              <a:ext cx="256576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Business Operations &amp; Membership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DA36929-B80E-0E5B-45BF-5E69988621D8}"/>
                </a:ext>
              </a:extLst>
            </p:cNvPr>
            <p:cNvSpPr txBox="1"/>
            <p:nvPr/>
          </p:nvSpPr>
          <p:spPr>
            <a:xfrm>
              <a:off x="1698228" y="6376507"/>
              <a:ext cx="22423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Veteran Affairs &amp; Rehabilitation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096B018-A0E4-8BB0-A3AF-BED37D15FEF8}"/>
                </a:ext>
              </a:extLst>
            </p:cNvPr>
            <p:cNvSpPr txBox="1"/>
            <p:nvPr/>
          </p:nvSpPr>
          <p:spPr>
            <a:xfrm>
              <a:off x="1690942" y="8496612"/>
              <a:ext cx="22496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National Security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46BEA01-3BFA-2E37-2EAB-C6DD19AD3D37}"/>
                </a:ext>
              </a:extLst>
            </p:cNvPr>
            <p:cNvSpPr txBox="1"/>
            <p:nvPr/>
          </p:nvSpPr>
          <p:spPr>
            <a:xfrm>
              <a:off x="1692719" y="10742404"/>
              <a:ext cx="22496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Americanism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6D78053-9115-79A2-9828-F6C668D592FE}"/>
                </a:ext>
              </a:extLst>
            </p:cNvPr>
            <p:cNvSpPr txBox="1"/>
            <p:nvPr/>
          </p:nvSpPr>
          <p:spPr>
            <a:xfrm>
              <a:off x="1667518" y="12994501"/>
              <a:ext cx="22496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Children &amp; Youth</a:t>
              </a: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98C12A97-B93A-3595-829A-39F9D7D94868}"/>
                </a:ext>
              </a:extLst>
            </p:cNvPr>
            <p:cNvSpPr txBox="1"/>
            <p:nvPr/>
          </p:nvSpPr>
          <p:spPr>
            <a:xfrm>
              <a:off x="9160635" y="10160435"/>
              <a:ext cx="7242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Vacant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8D43947-B153-49EF-E5EF-BFFA736A2B20}"/>
                </a:ext>
              </a:extLst>
            </p:cNvPr>
            <p:cNvSpPr txBox="1"/>
            <p:nvPr/>
          </p:nvSpPr>
          <p:spPr>
            <a:xfrm>
              <a:off x="8673763" y="11958978"/>
              <a:ext cx="7242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Vacant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3753A90-36B6-028B-4EB1-42D8948AAAB9}"/>
                </a:ext>
              </a:extLst>
            </p:cNvPr>
            <p:cNvSpPr txBox="1"/>
            <p:nvPr/>
          </p:nvSpPr>
          <p:spPr>
            <a:xfrm>
              <a:off x="9052560" y="12433459"/>
              <a:ext cx="7242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Vacant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8273475-9F61-3344-5B3C-7FB6325431A4}"/>
                </a:ext>
              </a:extLst>
            </p:cNvPr>
            <p:cNvSpPr txBox="1"/>
            <p:nvPr/>
          </p:nvSpPr>
          <p:spPr>
            <a:xfrm>
              <a:off x="9532913" y="15896445"/>
              <a:ext cx="25900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i="1" dirty="0"/>
                <a:t>Effective:  26 September 2026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5976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9851D-D7D3-98A0-2B8A-39FBCC67E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125"/>
            <a:ext cx="10515600" cy="953155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/>
              <a:t>Long Range Planning Committee Contact Roster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82FD75-3321-BD22-A0CA-B2E7CB21C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610" y="1336040"/>
            <a:ext cx="11717066" cy="698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808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554eecc5-e26c-4620-b240-5a8bb326c33d}" enabled="1" method="Privileged" siteId="{fae6d70f-954b-4811-92b6-0530d6f84c43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297</TotalTime>
  <Words>239</Words>
  <Application>Microsoft Office PowerPoint</Application>
  <PresentationFormat>Custom</PresentationFormat>
  <Paragraphs>56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Office Theme</vt:lpstr>
      <vt:lpstr>PowerPoint Presentation</vt:lpstr>
      <vt:lpstr>Long Range Planning Committee Contact Roster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Goymerac, Paul J CIV USARMY MEDICAL COE (USA)</dc:creator>
  <cp:lastModifiedBy>Paul Goymerac</cp:lastModifiedBy>
  <cp:revision>5</cp:revision>
  <dcterms:created xsi:type="dcterms:W3CDTF">2026-09-13T14:39:21Z</dcterms:created>
  <dcterms:modified xsi:type="dcterms:W3CDTF">2026-09-26T17:10:14Z</dcterms:modified>
</cp:coreProperties>
</file>